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01" r:id="rId2"/>
    <p:sldId id="297" r:id="rId3"/>
    <p:sldId id="298" r:id="rId4"/>
    <p:sldId id="299" r:id="rId5"/>
    <p:sldId id="300" r:id="rId6"/>
    <p:sldId id="277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000"/>
    <a:srgbClr val="009900"/>
    <a:srgbClr val="2A5400"/>
    <a:srgbClr val="7E0000"/>
    <a:srgbClr val="FAA906"/>
    <a:srgbClr val="978F27"/>
    <a:srgbClr val="004DE6"/>
    <a:srgbClr val="0066CC"/>
    <a:srgbClr val="CBC035"/>
    <a:srgbClr val="D4CB5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04" autoAdjust="0"/>
    <p:restoredTop sz="92652" autoAdjust="0"/>
  </p:normalViewPr>
  <p:slideViewPr>
    <p:cSldViewPr>
      <p:cViewPr varScale="1">
        <p:scale>
          <a:sx n="64" d="100"/>
          <a:sy n="64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AA9D74E-BA2D-4EC6-9FA8-CD9385B9A6E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66426-B5B8-419B-90E6-FAAB7F4B29E6}" type="datetimeFigureOut">
              <a:rPr lang="ru-RU" smtClean="0"/>
              <a:pPr/>
              <a:t>16.11.2014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2FECF-7255-43A8-AC3B-0C4122A84F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2FECF-7255-43A8-AC3B-0C4122A84FE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flag.gif"/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</a:blip>
          <a:srcRect l="2060" t="20270" r="20303"/>
          <a:stretch>
            <a:fillRect/>
          </a:stretch>
        </p:blipFill>
        <p:spPr>
          <a:xfrm>
            <a:off x="2339752" y="0"/>
            <a:ext cx="6804248" cy="3356992"/>
          </a:xfrm>
          <a:prstGeom prst="rect">
            <a:avLst/>
          </a:prstGeom>
        </p:spPr>
      </p:pic>
      <p:pic>
        <p:nvPicPr>
          <p:cNvPr id="19" name="Рисунок 18" descr="russian-300x225.jpg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</a:blip>
          <a:srcRect l="21650" b="11151"/>
          <a:stretch>
            <a:fillRect/>
          </a:stretch>
        </p:blipFill>
        <p:spPr>
          <a:xfrm flipH="1">
            <a:off x="1979712" y="4653136"/>
            <a:ext cx="7164288" cy="2204864"/>
          </a:xfrm>
          <a:prstGeom prst="rect">
            <a:avLst/>
          </a:prstGeom>
        </p:spPr>
      </p:pic>
      <p:pic>
        <p:nvPicPr>
          <p:cNvPr id="18" name="Рисунок 17" descr="kabmin.jpg"/>
          <p:cNvPicPr>
            <a:picLocks noChangeAspect="1"/>
          </p:cNvPicPr>
          <p:nvPr userDrawn="1"/>
        </p:nvPicPr>
        <p:blipFill>
          <a:blip r:embed="rId4" cstate="print"/>
          <a:srcRect l="25189" t="3760" r="24412"/>
          <a:stretch>
            <a:fillRect/>
          </a:stretch>
        </p:blipFill>
        <p:spPr>
          <a:xfrm>
            <a:off x="0" y="0"/>
            <a:ext cx="4608512" cy="6230639"/>
          </a:xfrm>
          <a:prstGeom prst="flowChartDelay">
            <a:avLst/>
          </a:prstGeom>
        </p:spPr>
      </p:pic>
      <p:sp>
        <p:nvSpPr>
          <p:cNvPr id="3130" name="Freeform 58"/>
          <p:cNvSpPr>
            <a:spLocks/>
          </p:cNvSpPr>
          <p:nvPr/>
        </p:nvSpPr>
        <p:spPr bwMode="gray">
          <a:xfrm>
            <a:off x="0" y="4293096"/>
            <a:ext cx="4355976" cy="2558554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rgbClr val="009900"/>
              </a:gs>
              <a:gs pos="100000">
                <a:srgbClr val="0070C0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31" name="Freeform 59"/>
          <p:cNvSpPr>
            <a:spLocks/>
          </p:cNvSpPr>
          <p:nvPr/>
        </p:nvSpPr>
        <p:spPr bwMode="gray">
          <a:xfrm>
            <a:off x="-12700" y="4077073"/>
            <a:ext cx="4296668" cy="2780928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rgbClr val="FAA906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477000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133" name="Freeform 61"/>
          <p:cNvSpPr>
            <a:spLocks/>
          </p:cNvSpPr>
          <p:nvPr/>
        </p:nvSpPr>
        <p:spPr bwMode="gray">
          <a:xfrm>
            <a:off x="971600" y="-23813"/>
            <a:ext cx="3966716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rgbClr val="978F27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848600" cy="563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203848" y="1124744"/>
            <a:ext cx="8229600" cy="5181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F8FE408-9BA2-490B-B6AA-B2F48DF8B2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172200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172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087E301-45E4-4322-80E5-E88651118A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848600" cy="563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19200"/>
            <a:ext cx="8229600" cy="51816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8C98C32-01A7-41E4-AA94-38A3ACEC7C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0A42C4F-777B-443D-986A-879C675522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C66E367-0830-46E3-ABC7-A58549B2296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848600" cy="563563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181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181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562725"/>
            <a:ext cx="18288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934200" y="65913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756025" y="6551613"/>
            <a:ext cx="2133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62977B4-04C3-4C50-A556-33422B8CB5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Рисунок6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2028" y="0"/>
            <a:ext cx="9139943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h="203200" prst="convex"/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ircle/>
  </p:transition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-4935" b="3600"/>
          <a:stretch>
            <a:fillRect/>
          </a:stretch>
        </p:blipFill>
        <p:spPr>
          <a:xfrm>
            <a:off x="3347864" y="4293096"/>
            <a:ext cx="2302262" cy="2564904"/>
          </a:xfrm>
          <a:prstGeom prst="plaque">
            <a:avLst>
              <a:gd name="adj" fmla="val 8341"/>
            </a:avLst>
          </a:prstGeom>
        </p:spPr>
      </p:pic>
      <p:pic>
        <p:nvPicPr>
          <p:cNvPr id="9" name="Рисунок 8" descr="Рисунок7.png"/>
          <p:cNvPicPr>
            <a:picLocks noChangeAspect="1"/>
          </p:cNvPicPr>
          <p:nvPr/>
        </p:nvPicPr>
        <p:blipFill>
          <a:blip r:embed="rId3" cstate="print"/>
          <a:srcRect l="7955" t="21149" r="5682" b="48638"/>
          <a:stretch>
            <a:fillRect/>
          </a:stretch>
        </p:blipFill>
        <p:spPr>
          <a:xfrm>
            <a:off x="3923928" y="0"/>
            <a:ext cx="5220072" cy="1196752"/>
          </a:xfrm>
          <a:prstGeom prst="rect">
            <a:avLst/>
          </a:prstGeom>
        </p:spPr>
      </p:pic>
      <p:pic>
        <p:nvPicPr>
          <p:cNvPr id="11" name="Рисунок 10" descr="Рисунок8.png"/>
          <p:cNvPicPr>
            <a:picLocks noChangeAspect="1"/>
          </p:cNvPicPr>
          <p:nvPr/>
        </p:nvPicPr>
        <p:blipFill>
          <a:blip r:embed="rId4" cstate="print"/>
          <a:srcRect l="29473" t="34782" r="29617" b="16723"/>
          <a:stretch>
            <a:fillRect/>
          </a:stretch>
        </p:blipFill>
        <p:spPr>
          <a:xfrm>
            <a:off x="4644008" y="1916832"/>
            <a:ext cx="4499992" cy="2088232"/>
          </a:xfrm>
          <a:prstGeom prst="rect">
            <a:avLst/>
          </a:prstGeom>
        </p:spPr>
      </p:pic>
      <p:pic>
        <p:nvPicPr>
          <p:cNvPr id="12" name="Рисунок 11" descr="Рисунок8.png"/>
          <p:cNvPicPr>
            <a:picLocks noChangeAspect="1"/>
          </p:cNvPicPr>
          <p:nvPr/>
        </p:nvPicPr>
        <p:blipFill>
          <a:blip r:embed="rId4" cstate="print"/>
          <a:srcRect l="24046" t="81605" r="21362"/>
          <a:stretch>
            <a:fillRect/>
          </a:stretch>
        </p:blipFill>
        <p:spPr>
          <a:xfrm>
            <a:off x="4932040" y="3861048"/>
            <a:ext cx="3960440" cy="792088"/>
          </a:xfrm>
          <a:prstGeom prst="rect">
            <a:avLst/>
          </a:prstGeom>
        </p:spPr>
      </p:pic>
      <p:pic>
        <p:nvPicPr>
          <p:cNvPr id="13" name="Рисунок 12" descr="Рисунок9.png"/>
          <p:cNvPicPr>
            <a:picLocks noChangeAspect="1"/>
          </p:cNvPicPr>
          <p:nvPr/>
        </p:nvPicPr>
        <p:blipFill>
          <a:blip r:embed="rId5" cstate="print"/>
          <a:srcRect l="48371" t="13076"/>
          <a:stretch>
            <a:fillRect/>
          </a:stretch>
        </p:blipFill>
        <p:spPr>
          <a:xfrm>
            <a:off x="6516216" y="5157192"/>
            <a:ext cx="2627784" cy="1700808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://www.gossov.tatarstan.ru/fs/site_documents_struc/zdanie_koordina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20888"/>
            <a:ext cx="3962400" cy="4027487"/>
          </a:xfrm>
          <a:prstGeom prst="plaque">
            <a:avLst>
              <a:gd name="adj" fmla="val 6074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rcRect l="16553" r="16553"/>
          <a:stretch>
            <a:fillRect/>
          </a:stretch>
        </p:blipFill>
        <p:spPr>
          <a:xfrm>
            <a:off x="4932040" y="2132856"/>
            <a:ext cx="3888432" cy="3888432"/>
          </a:xfrm>
          <a:prstGeom prst="plaque">
            <a:avLst>
              <a:gd name="adj" fmla="val 7184"/>
            </a:avLst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6" name="Рисунок 5" descr="Рисунок1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60648"/>
            <a:ext cx="9144000" cy="1584176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olga\Desktop\DSC04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04864"/>
            <a:ext cx="6151563" cy="4100512"/>
          </a:xfrm>
          <a:prstGeom prst="plaque">
            <a:avLst>
              <a:gd name="adj" fmla="val 6431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4" name="Picture 5" descr="C:\Users\olga\Desktop\DSC04300.JPG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/>
          <a:stretch>
            <a:fillRect/>
          </a:stretch>
        </p:blipFill>
        <p:spPr bwMode="auto">
          <a:xfrm rot="697855">
            <a:off x="6252080" y="2758126"/>
            <a:ext cx="2318052" cy="347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pic>
        <p:nvPicPr>
          <p:cNvPr id="6" name="Рисунок 5" descr="Рисунок1.png"/>
          <p:cNvPicPr>
            <a:picLocks noChangeAspect="1"/>
          </p:cNvPicPr>
          <p:nvPr/>
        </p:nvPicPr>
        <p:blipFill>
          <a:blip r:embed="rId4" cstate="print"/>
          <a:srcRect t="12500"/>
          <a:stretch>
            <a:fillRect/>
          </a:stretch>
        </p:blipFill>
        <p:spPr>
          <a:xfrm>
            <a:off x="0" y="404664"/>
            <a:ext cx="9144000" cy="1584176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utoShape 10"/>
          <p:cNvSpPr>
            <a:spLocks noChangeArrowheads="1"/>
          </p:cNvSpPr>
          <p:nvPr/>
        </p:nvSpPr>
        <p:spPr bwMode="ltGray">
          <a:xfrm>
            <a:off x="251520" y="3645024"/>
            <a:ext cx="4501057" cy="1133475"/>
          </a:xfrm>
          <a:prstGeom prst="parallelogram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21176"/>
                  <a:invGamma/>
                </a:schemeClr>
              </a:gs>
            </a:gsLst>
            <a:lin ang="0" scaled="1"/>
          </a:gradFill>
          <a:ln w="38100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 prst="slope"/>
          </a:sp3d>
        </p:spPr>
        <p:txBody>
          <a:bodyPr wrap="none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b="1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_AlgeriusRough" pitchFamily="82" charset="-52"/>
            </a:endParaRPr>
          </a:p>
        </p:txBody>
      </p:sp>
      <p:sp>
        <p:nvSpPr>
          <p:cNvPr id="52" name="AutoShape 13"/>
          <p:cNvSpPr>
            <a:spLocks noChangeArrowheads="1"/>
          </p:cNvSpPr>
          <p:nvPr/>
        </p:nvSpPr>
        <p:spPr bwMode="gray">
          <a:xfrm>
            <a:off x="251520" y="5157192"/>
            <a:ext cx="4501057" cy="1133475"/>
          </a:xfrm>
          <a:prstGeom prst="parallelogram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21176"/>
                  <a:invGamma/>
                </a:schemeClr>
              </a:gs>
            </a:gsLst>
            <a:lin ang="0" scaled="1"/>
          </a:gradFill>
          <a:ln w="38100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 prst="slope"/>
          </a:sp3d>
        </p:spPr>
        <p:txBody>
          <a:bodyPr wrap="none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b="1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_AlgeriusRough" pitchFamily="82" charset="-52"/>
            </a:endParaRPr>
          </a:p>
        </p:txBody>
      </p:sp>
      <p:sp>
        <p:nvSpPr>
          <p:cNvPr id="58" name="AutoShape 13"/>
          <p:cNvSpPr>
            <a:spLocks noChangeArrowheads="1"/>
          </p:cNvSpPr>
          <p:nvPr/>
        </p:nvSpPr>
        <p:spPr bwMode="gray">
          <a:xfrm>
            <a:off x="4427984" y="2708920"/>
            <a:ext cx="4501057" cy="1133475"/>
          </a:xfrm>
          <a:prstGeom prst="parallelogram">
            <a:avLst/>
          </a:prstGeom>
          <a:gradFill rotWithShape="1">
            <a:gsLst>
              <a:gs pos="0">
                <a:srgbClr val="FF0000"/>
              </a:gs>
              <a:gs pos="100000">
                <a:schemeClr val="accent2">
                  <a:gamma/>
                  <a:tint val="21176"/>
                  <a:invGamma/>
                </a:schemeClr>
              </a:gs>
            </a:gsLst>
            <a:lin ang="0" scaled="1"/>
          </a:gradFill>
          <a:ln w="38100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 prst="slope"/>
          </a:sp3d>
        </p:spPr>
        <p:txBody>
          <a:bodyPr wrap="none" anchor="ctr"/>
          <a:lstStyle/>
          <a:p>
            <a:endParaRPr lang="ru-RU"/>
          </a:p>
        </p:txBody>
      </p:sp>
      <p:sp>
        <p:nvSpPr>
          <p:cNvPr id="62" name="AutoShape 10"/>
          <p:cNvSpPr>
            <a:spLocks noChangeArrowheads="1"/>
          </p:cNvSpPr>
          <p:nvPr/>
        </p:nvSpPr>
        <p:spPr bwMode="ltGray">
          <a:xfrm>
            <a:off x="251520" y="2060848"/>
            <a:ext cx="4501057" cy="1133475"/>
          </a:xfrm>
          <a:prstGeom prst="parallelogram">
            <a:avLst/>
          </a:prstGeom>
          <a:gradFill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0" scaled="1"/>
          </a:gradFill>
          <a:ln w="38100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 prst="slope"/>
          </a:sp3d>
        </p:spPr>
        <p:txBody>
          <a:bodyPr wrap="none" anchor="ctr"/>
          <a:lstStyle/>
          <a:p>
            <a:endParaRPr lang="ru-RU"/>
          </a:p>
        </p:txBody>
      </p:sp>
      <p:pic>
        <p:nvPicPr>
          <p:cNvPr id="66" name="Рисунок 65" descr="Рисунок1.png"/>
          <p:cNvPicPr>
            <a:picLocks noChangeAspect="1"/>
          </p:cNvPicPr>
          <p:nvPr/>
        </p:nvPicPr>
        <p:blipFill>
          <a:blip r:embed="rId2" cstate="print">
            <a:lum bright="-20000" contrast="40000"/>
          </a:blip>
          <a:stretch>
            <a:fillRect/>
          </a:stretch>
        </p:blipFill>
        <p:spPr>
          <a:xfrm>
            <a:off x="-180528" y="260648"/>
            <a:ext cx="9324528" cy="1584176"/>
          </a:xfrm>
          <a:prstGeom prst="rect">
            <a:avLst/>
          </a:prstGeom>
        </p:spPr>
      </p:pic>
      <p:pic>
        <p:nvPicPr>
          <p:cNvPr id="68" name="Рисунок 67" descr="Рисунок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988840"/>
            <a:ext cx="4583813" cy="1091094"/>
          </a:xfrm>
          <a:prstGeom prst="rect">
            <a:avLst/>
          </a:prstGeom>
        </p:spPr>
      </p:pic>
      <p:pic>
        <p:nvPicPr>
          <p:cNvPr id="70" name="Рисунок 69" descr="Рисунок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3" y="2708920"/>
            <a:ext cx="4176464" cy="1080120"/>
          </a:xfrm>
          <a:prstGeom prst="rect">
            <a:avLst/>
          </a:prstGeom>
        </p:spPr>
      </p:pic>
      <p:sp>
        <p:nvSpPr>
          <p:cNvPr id="46" name="AutoShape 7"/>
          <p:cNvSpPr>
            <a:spLocks noChangeArrowheads="1"/>
          </p:cNvSpPr>
          <p:nvPr/>
        </p:nvSpPr>
        <p:spPr bwMode="gray">
          <a:xfrm>
            <a:off x="4427984" y="4221088"/>
            <a:ext cx="4501057" cy="1133475"/>
          </a:xfrm>
          <a:prstGeom prst="parallelogram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21176"/>
                  <a:invGamma/>
                </a:schemeClr>
              </a:gs>
            </a:gsLst>
            <a:lin ang="0" scaled="1"/>
          </a:gradFill>
          <a:ln w="38100">
            <a:noFill/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0" h="127000" prst="slope"/>
          </a:sp3d>
        </p:spPr>
        <p:txBody>
          <a:bodyPr wrap="none" anchor="ctr"/>
          <a:lstStyle/>
          <a:p>
            <a:endParaRPr lang="ru-RU"/>
          </a:p>
        </p:txBody>
      </p:sp>
      <p:pic>
        <p:nvPicPr>
          <p:cNvPr id="71" name="Рисунок 70" descr="Рисунок4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941168"/>
            <a:ext cx="4248472" cy="1434549"/>
          </a:xfrm>
          <a:prstGeom prst="rect">
            <a:avLst/>
          </a:prstGeom>
        </p:spPr>
      </p:pic>
      <p:pic>
        <p:nvPicPr>
          <p:cNvPr id="72" name="Рисунок 71" descr="Рисунок5.png"/>
          <p:cNvPicPr>
            <a:picLocks noChangeAspect="1"/>
          </p:cNvPicPr>
          <p:nvPr/>
        </p:nvPicPr>
        <p:blipFill>
          <a:blip r:embed="rId6" cstate="print"/>
          <a:srcRect t="13175" b="12169"/>
          <a:stretch>
            <a:fillRect/>
          </a:stretch>
        </p:blipFill>
        <p:spPr>
          <a:xfrm>
            <a:off x="683568" y="3645024"/>
            <a:ext cx="3748730" cy="1152128"/>
          </a:xfrm>
          <a:prstGeom prst="rect">
            <a:avLst/>
          </a:prstGeom>
        </p:spPr>
      </p:pic>
      <p:pic>
        <p:nvPicPr>
          <p:cNvPr id="73" name="Рисунок 72" descr="Рисунок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8024" y="4149080"/>
            <a:ext cx="3748730" cy="1091094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772817"/>
            <a:ext cx="4320479" cy="936103"/>
          </a:xfrm>
          <a:prstGeom prst="rect">
            <a:avLst/>
          </a:prstGeom>
        </p:spPr>
      </p:pic>
      <p:pic>
        <p:nvPicPr>
          <p:cNvPr id="14" name="Рисунок 13" descr="Рисунок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708920"/>
            <a:ext cx="4320480" cy="864784"/>
          </a:xfrm>
          <a:prstGeom prst="rect">
            <a:avLst/>
          </a:prstGeom>
        </p:spPr>
      </p:pic>
      <p:pic>
        <p:nvPicPr>
          <p:cNvPr id="15" name="Рисунок 14" descr="Рисунок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573016"/>
            <a:ext cx="4392488" cy="900630"/>
          </a:xfrm>
          <a:prstGeom prst="rect">
            <a:avLst/>
          </a:prstGeom>
        </p:spPr>
      </p:pic>
      <p:pic>
        <p:nvPicPr>
          <p:cNvPr id="16" name="Рисунок 15" descr="Рисунок1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4509120"/>
            <a:ext cx="4320480" cy="919261"/>
          </a:xfrm>
          <a:prstGeom prst="rect">
            <a:avLst/>
          </a:prstGeom>
        </p:spPr>
      </p:pic>
      <p:pic>
        <p:nvPicPr>
          <p:cNvPr id="17" name="Рисунок 16" descr="Рисунок1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1520" y="5517232"/>
            <a:ext cx="4320480" cy="877895"/>
          </a:xfrm>
          <a:prstGeom prst="rect">
            <a:avLst/>
          </a:prstGeom>
        </p:spPr>
      </p:pic>
      <p:pic>
        <p:nvPicPr>
          <p:cNvPr id="19" name="Рисунок 18" descr="Рисунок1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1772816"/>
            <a:ext cx="3846258" cy="877751"/>
          </a:xfrm>
          <a:prstGeom prst="rect">
            <a:avLst/>
          </a:prstGeom>
        </p:spPr>
      </p:pic>
      <p:pic>
        <p:nvPicPr>
          <p:cNvPr id="20" name="Рисунок 19" descr="Рисунок1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3573016"/>
            <a:ext cx="3846258" cy="877751"/>
          </a:xfrm>
          <a:prstGeom prst="rect">
            <a:avLst/>
          </a:prstGeom>
        </p:spPr>
      </p:pic>
      <p:pic>
        <p:nvPicPr>
          <p:cNvPr id="21" name="Рисунок 20" descr="Рисунок1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2636912"/>
            <a:ext cx="3846258" cy="877751"/>
          </a:xfrm>
          <a:prstGeom prst="rect">
            <a:avLst/>
          </a:prstGeom>
        </p:spPr>
      </p:pic>
      <p:pic>
        <p:nvPicPr>
          <p:cNvPr id="22" name="Рисунок 21" descr="Рисунок1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4509120"/>
            <a:ext cx="3846258" cy="877751"/>
          </a:xfrm>
          <a:prstGeom prst="rect">
            <a:avLst/>
          </a:prstGeom>
        </p:spPr>
      </p:pic>
      <p:pic>
        <p:nvPicPr>
          <p:cNvPr id="23" name="Рисунок 22" descr="Рисунок1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5445224"/>
            <a:ext cx="3846258" cy="877751"/>
          </a:xfrm>
          <a:prstGeom prst="rect">
            <a:avLst/>
          </a:prstGeom>
        </p:spPr>
      </p:pic>
      <p:pic>
        <p:nvPicPr>
          <p:cNvPr id="18" name="Рисунок 17" descr="Рисунок2.png"/>
          <p:cNvPicPr>
            <a:picLocks noChangeAspect="1"/>
          </p:cNvPicPr>
          <p:nvPr/>
        </p:nvPicPr>
        <p:blipFill>
          <a:blip r:embed="rId9" cstate="print"/>
          <a:srcRect l="4086" t="25821" r="4667"/>
          <a:stretch>
            <a:fillRect/>
          </a:stretch>
        </p:blipFill>
        <p:spPr>
          <a:xfrm>
            <a:off x="251520" y="548680"/>
            <a:ext cx="8640960" cy="1224136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/>
          </a:blip>
          <a:srcRect t="-4935" b="3600"/>
          <a:stretch>
            <a:fillRect/>
          </a:stretch>
        </p:blipFill>
        <p:spPr>
          <a:xfrm>
            <a:off x="7308304" y="4797152"/>
            <a:ext cx="1591283" cy="1772816"/>
          </a:xfrm>
          <a:prstGeom prst="plaque">
            <a:avLst>
              <a:gd name="adj" fmla="val 8341"/>
            </a:avLst>
          </a:prstGeom>
        </p:spPr>
      </p:pic>
      <p:pic>
        <p:nvPicPr>
          <p:cNvPr id="9" name="Рисунок 8" descr="Рисунок7.png"/>
          <p:cNvPicPr>
            <a:picLocks noChangeAspect="1"/>
          </p:cNvPicPr>
          <p:nvPr/>
        </p:nvPicPr>
        <p:blipFill>
          <a:blip r:embed="rId3" cstate="print"/>
          <a:srcRect l="7955" t="21149" r="5682" b="48638"/>
          <a:stretch>
            <a:fillRect/>
          </a:stretch>
        </p:blipFill>
        <p:spPr>
          <a:xfrm>
            <a:off x="3923928" y="0"/>
            <a:ext cx="5220072" cy="1196752"/>
          </a:xfrm>
          <a:prstGeom prst="rect">
            <a:avLst/>
          </a:prstGeom>
        </p:spPr>
      </p:pic>
      <p:pic>
        <p:nvPicPr>
          <p:cNvPr id="11" name="Рисунок 10" descr="Рисунок8.png"/>
          <p:cNvPicPr>
            <a:picLocks noChangeAspect="1"/>
          </p:cNvPicPr>
          <p:nvPr/>
        </p:nvPicPr>
        <p:blipFill>
          <a:blip r:embed="rId4" cstate="print"/>
          <a:srcRect l="29473" t="34782" r="29617" b="16723"/>
          <a:stretch>
            <a:fillRect/>
          </a:stretch>
        </p:blipFill>
        <p:spPr>
          <a:xfrm>
            <a:off x="4644008" y="1916832"/>
            <a:ext cx="4499992" cy="2088232"/>
          </a:xfrm>
          <a:prstGeom prst="rect">
            <a:avLst/>
          </a:prstGeom>
        </p:spPr>
      </p:pic>
      <p:pic>
        <p:nvPicPr>
          <p:cNvPr id="12" name="Рисунок 11" descr="Рисунок8.png"/>
          <p:cNvPicPr>
            <a:picLocks noChangeAspect="1"/>
          </p:cNvPicPr>
          <p:nvPr/>
        </p:nvPicPr>
        <p:blipFill>
          <a:blip r:embed="rId4" cstate="print"/>
          <a:srcRect l="24046" t="81605" r="21362"/>
          <a:stretch>
            <a:fillRect/>
          </a:stretch>
        </p:blipFill>
        <p:spPr>
          <a:xfrm>
            <a:off x="4932040" y="3861048"/>
            <a:ext cx="3960440" cy="792088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208gl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cdb2004208gl</Template>
  <TotalTime>108</TotalTime>
  <Words>1</Words>
  <Application>Microsoft Office PowerPoint</Application>
  <PresentationFormat>Экран (4:3)</PresentationFormat>
  <Paragraphs>1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cdb2004208gl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Анжела</dc:creator>
  <cp:lastModifiedBy>Анжела</cp:lastModifiedBy>
  <cp:revision>9</cp:revision>
  <dcterms:created xsi:type="dcterms:W3CDTF">2014-11-16T07:26:07Z</dcterms:created>
  <dcterms:modified xsi:type="dcterms:W3CDTF">2014-11-16T17:08:11Z</dcterms:modified>
</cp:coreProperties>
</file>